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  <p:sldId id="500" r:id="rId247"/>
    <p:sldId id="501" r:id="rId248"/>
    <p:sldId id="502" r:id="rId249"/>
    <p:sldId id="503" r:id="rId250"/>
    <p:sldId id="504" r:id="rId251"/>
    <p:sldId id="505" r:id="rId252"/>
    <p:sldId id="506" r:id="rId253"/>
    <p:sldId id="507" r:id="rId254"/>
    <p:sldId id="508" r:id="rId255"/>
    <p:sldId id="509" r:id="rId256"/>
    <p:sldId id="510" r:id="rId257"/>
    <p:sldId id="511" r:id="rId258"/>
    <p:sldId id="512" r:id="rId259"/>
    <p:sldId id="513" r:id="rId260"/>
    <p:sldId id="514" r:id="rId261"/>
    <p:sldId id="515" r:id="rId262"/>
    <p:sldId id="516" r:id="rId263"/>
    <p:sldId id="517" r:id="rId264"/>
    <p:sldId id="518" r:id="rId265"/>
    <p:sldId id="519" r:id="rId266"/>
    <p:sldId id="520" r:id="rId267"/>
    <p:sldId id="521" r:id="rId268"/>
    <p:sldId id="522" r:id="rId269"/>
    <p:sldId id="523" r:id="rId270"/>
    <p:sldId id="524" r:id="rId271"/>
    <p:sldId id="525" r:id="rId272"/>
    <p:sldId id="526" r:id="rId273"/>
    <p:sldId id="527" r:id="rId274"/>
    <p:sldId id="528" r:id="rId275"/>
    <p:sldId id="529" r:id="rId276"/>
    <p:sldId id="530" r:id="rId277"/>
    <p:sldId id="531" r:id="rId278"/>
    <p:sldId id="532" r:id="rId279"/>
    <p:sldId id="533" r:id="rId280"/>
    <p:sldId id="534" r:id="rId281"/>
    <p:sldId id="535" r:id="rId282"/>
    <p:sldId id="536" r:id="rId283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slide" Target="slides/slide195.xml"/>
  <Relationship Id="rId198" Type="http://schemas.openxmlformats.org/officeDocument/2006/relationships/slide" Target="slides/slide196.xml"/>
  <Relationship Id="rId199" Type="http://schemas.openxmlformats.org/officeDocument/2006/relationships/slide" Target="slides/slide197.xml"/>
  <Relationship Id="rId200" Type="http://schemas.openxmlformats.org/officeDocument/2006/relationships/slide" Target="slides/slide198.xml"/>
  <Relationship Id="rId201" Type="http://schemas.openxmlformats.org/officeDocument/2006/relationships/slide" Target="slides/slide199.xml"/>
  <Relationship Id="rId202" Type="http://schemas.openxmlformats.org/officeDocument/2006/relationships/slide" Target="slides/slide200.xml"/>
  <Relationship Id="rId203" Type="http://schemas.openxmlformats.org/officeDocument/2006/relationships/slide" Target="slides/slide201.xml"/>
  <Relationship Id="rId204" Type="http://schemas.openxmlformats.org/officeDocument/2006/relationships/slide" Target="slides/slide202.xml"/>
  <Relationship Id="rId205" Type="http://schemas.openxmlformats.org/officeDocument/2006/relationships/slide" Target="slides/slide203.xml"/>
  <Relationship Id="rId206" Type="http://schemas.openxmlformats.org/officeDocument/2006/relationships/slide" Target="slides/slide204.xml"/>
  <Relationship Id="rId207" Type="http://schemas.openxmlformats.org/officeDocument/2006/relationships/slide" Target="slides/slide205.xml"/>
  <Relationship Id="rId208" Type="http://schemas.openxmlformats.org/officeDocument/2006/relationships/slide" Target="slides/slide206.xml"/>
  <Relationship Id="rId209" Type="http://schemas.openxmlformats.org/officeDocument/2006/relationships/slide" Target="slides/slide207.xml"/>
  <Relationship Id="rId210" Type="http://schemas.openxmlformats.org/officeDocument/2006/relationships/slide" Target="slides/slide208.xml"/>
  <Relationship Id="rId211" Type="http://schemas.openxmlformats.org/officeDocument/2006/relationships/slide" Target="slides/slide209.xml"/>
  <Relationship Id="rId212" Type="http://schemas.openxmlformats.org/officeDocument/2006/relationships/slide" Target="slides/slide210.xml"/>
  <Relationship Id="rId213" Type="http://schemas.openxmlformats.org/officeDocument/2006/relationships/slide" Target="slides/slide211.xml"/>
  <Relationship Id="rId214" Type="http://schemas.openxmlformats.org/officeDocument/2006/relationships/slide" Target="slides/slide212.xml"/>
  <Relationship Id="rId215" Type="http://schemas.openxmlformats.org/officeDocument/2006/relationships/slide" Target="slides/slide213.xml"/>
  <Relationship Id="rId216" Type="http://schemas.openxmlformats.org/officeDocument/2006/relationships/slide" Target="slides/slide214.xml"/>
  <Relationship Id="rId217" Type="http://schemas.openxmlformats.org/officeDocument/2006/relationships/slide" Target="slides/slide215.xml"/>
  <Relationship Id="rId218" Type="http://schemas.openxmlformats.org/officeDocument/2006/relationships/slide" Target="slides/slide216.xml"/>
  <Relationship Id="rId219" Type="http://schemas.openxmlformats.org/officeDocument/2006/relationships/slide" Target="slides/slide217.xml"/>
  <Relationship Id="rId220" Type="http://schemas.openxmlformats.org/officeDocument/2006/relationships/slide" Target="slides/slide218.xml"/>
  <Relationship Id="rId221" Type="http://schemas.openxmlformats.org/officeDocument/2006/relationships/slide" Target="slides/slide219.xml"/>
  <Relationship Id="rId222" Type="http://schemas.openxmlformats.org/officeDocument/2006/relationships/slide" Target="slides/slide220.xml"/>
  <Relationship Id="rId223" Type="http://schemas.openxmlformats.org/officeDocument/2006/relationships/slide" Target="slides/slide221.xml"/>
  <Relationship Id="rId224" Type="http://schemas.openxmlformats.org/officeDocument/2006/relationships/slide" Target="slides/slide222.xml"/>
  <Relationship Id="rId225" Type="http://schemas.openxmlformats.org/officeDocument/2006/relationships/slide" Target="slides/slide223.xml"/>
  <Relationship Id="rId226" Type="http://schemas.openxmlformats.org/officeDocument/2006/relationships/slide" Target="slides/slide224.xml"/>
  <Relationship Id="rId227" Type="http://schemas.openxmlformats.org/officeDocument/2006/relationships/slide" Target="slides/slide225.xml"/>
  <Relationship Id="rId228" Type="http://schemas.openxmlformats.org/officeDocument/2006/relationships/slide" Target="slides/slide226.xml"/>
  <Relationship Id="rId229" Type="http://schemas.openxmlformats.org/officeDocument/2006/relationships/slide" Target="slides/slide227.xml"/>
  <Relationship Id="rId230" Type="http://schemas.openxmlformats.org/officeDocument/2006/relationships/slide" Target="slides/slide228.xml"/>
  <Relationship Id="rId231" Type="http://schemas.openxmlformats.org/officeDocument/2006/relationships/slide" Target="slides/slide229.xml"/>
  <Relationship Id="rId232" Type="http://schemas.openxmlformats.org/officeDocument/2006/relationships/slide" Target="slides/slide230.xml"/>
  <Relationship Id="rId233" Type="http://schemas.openxmlformats.org/officeDocument/2006/relationships/slide" Target="slides/slide231.xml"/>
  <Relationship Id="rId234" Type="http://schemas.openxmlformats.org/officeDocument/2006/relationships/slide" Target="slides/slide232.xml"/>
  <Relationship Id="rId235" Type="http://schemas.openxmlformats.org/officeDocument/2006/relationships/slide" Target="slides/slide233.xml"/>
  <Relationship Id="rId236" Type="http://schemas.openxmlformats.org/officeDocument/2006/relationships/slide" Target="slides/slide234.xml"/>
  <Relationship Id="rId237" Type="http://schemas.openxmlformats.org/officeDocument/2006/relationships/slide" Target="slides/slide235.xml"/>
  <Relationship Id="rId238" Type="http://schemas.openxmlformats.org/officeDocument/2006/relationships/slide" Target="slides/slide236.xml"/>
  <Relationship Id="rId239" Type="http://schemas.openxmlformats.org/officeDocument/2006/relationships/slide" Target="slides/slide237.xml"/>
  <Relationship Id="rId240" Type="http://schemas.openxmlformats.org/officeDocument/2006/relationships/slide" Target="slides/slide238.xml"/>
  <Relationship Id="rId241" Type="http://schemas.openxmlformats.org/officeDocument/2006/relationships/slide" Target="slides/slide239.xml"/>
  <Relationship Id="rId242" Type="http://schemas.openxmlformats.org/officeDocument/2006/relationships/slide" Target="slides/slide240.xml"/>
  <Relationship Id="rId243" Type="http://schemas.openxmlformats.org/officeDocument/2006/relationships/slide" Target="slides/slide241.xml"/>
  <Relationship Id="rId244" Type="http://schemas.openxmlformats.org/officeDocument/2006/relationships/slide" Target="slides/slide242.xml"/>
  <Relationship Id="rId245" Type="http://schemas.openxmlformats.org/officeDocument/2006/relationships/slide" Target="slides/slide243.xml"/>
  <Relationship Id="rId246" Type="http://schemas.openxmlformats.org/officeDocument/2006/relationships/slide" Target="slides/slide244.xml"/>
  <Relationship Id="rId247" Type="http://schemas.openxmlformats.org/officeDocument/2006/relationships/slide" Target="slides/slide245.xml"/>
  <Relationship Id="rId248" Type="http://schemas.openxmlformats.org/officeDocument/2006/relationships/slide" Target="slides/slide246.xml"/>
  <Relationship Id="rId249" Type="http://schemas.openxmlformats.org/officeDocument/2006/relationships/slide" Target="slides/slide247.xml"/>
  <Relationship Id="rId250" Type="http://schemas.openxmlformats.org/officeDocument/2006/relationships/slide" Target="slides/slide248.xml"/>
  <Relationship Id="rId251" Type="http://schemas.openxmlformats.org/officeDocument/2006/relationships/slide" Target="slides/slide249.xml"/>
  <Relationship Id="rId252" Type="http://schemas.openxmlformats.org/officeDocument/2006/relationships/slide" Target="slides/slide250.xml"/>
  <Relationship Id="rId253" Type="http://schemas.openxmlformats.org/officeDocument/2006/relationships/slide" Target="slides/slide251.xml"/>
  <Relationship Id="rId254" Type="http://schemas.openxmlformats.org/officeDocument/2006/relationships/slide" Target="slides/slide252.xml"/>
  <Relationship Id="rId255" Type="http://schemas.openxmlformats.org/officeDocument/2006/relationships/slide" Target="slides/slide253.xml"/>
  <Relationship Id="rId256" Type="http://schemas.openxmlformats.org/officeDocument/2006/relationships/slide" Target="slides/slide254.xml"/>
  <Relationship Id="rId257" Type="http://schemas.openxmlformats.org/officeDocument/2006/relationships/slide" Target="slides/slide255.xml"/>
  <Relationship Id="rId258" Type="http://schemas.openxmlformats.org/officeDocument/2006/relationships/slide" Target="slides/slide256.xml"/>
  <Relationship Id="rId259" Type="http://schemas.openxmlformats.org/officeDocument/2006/relationships/slide" Target="slides/slide257.xml"/>
  <Relationship Id="rId260" Type="http://schemas.openxmlformats.org/officeDocument/2006/relationships/slide" Target="slides/slide258.xml"/>
  <Relationship Id="rId261" Type="http://schemas.openxmlformats.org/officeDocument/2006/relationships/slide" Target="slides/slide259.xml"/>
  <Relationship Id="rId262" Type="http://schemas.openxmlformats.org/officeDocument/2006/relationships/slide" Target="slides/slide260.xml"/>
  <Relationship Id="rId263" Type="http://schemas.openxmlformats.org/officeDocument/2006/relationships/slide" Target="slides/slide261.xml"/>
  <Relationship Id="rId264" Type="http://schemas.openxmlformats.org/officeDocument/2006/relationships/slide" Target="slides/slide262.xml"/>
  <Relationship Id="rId265" Type="http://schemas.openxmlformats.org/officeDocument/2006/relationships/slide" Target="slides/slide263.xml"/>
  <Relationship Id="rId266" Type="http://schemas.openxmlformats.org/officeDocument/2006/relationships/slide" Target="slides/slide264.xml"/>
  <Relationship Id="rId267" Type="http://schemas.openxmlformats.org/officeDocument/2006/relationships/slide" Target="slides/slide265.xml"/>
  <Relationship Id="rId268" Type="http://schemas.openxmlformats.org/officeDocument/2006/relationships/slide" Target="slides/slide266.xml"/>
  <Relationship Id="rId269" Type="http://schemas.openxmlformats.org/officeDocument/2006/relationships/slide" Target="slides/slide267.xml"/>
  <Relationship Id="rId270" Type="http://schemas.openxmlformats.org/officeDocument/2006/relationships/slide" Target="slides/slide268.xml"/>
  <Relationship Id="rId271" Type="http://schemas.openxmlformats.org/officeDocument/2006/relationships/slide" Target="slides/slide269.xml"/>
  <Relationship Id="rId272" Type="http://schemas.openxmlformats.org/officeDocument/2006/relationships/slide" Target="slides/slide270.xml"/>
  <Relationship Id="rId273" Type="http://schemas.openxmlformats.org/officeDocument/2006/relationships/slide" Target="slides/slide271.xml"/>
  <Relationship Id="rId274" Type="http://schemas.openxmlformats.org/officeDocument/2006/relationships/slide" Target="slides/slide272.xml"/>
  <Relationship Id="rId275" Type="http://schemas.openxmlformats.org/officeDocument/2006/relationships/slide" Target="slides/slide273.xml"/>
  <Relationship Id="rId276" Type="http://schemas.openxmlformats.org/officeDocument/2006/relationships/slide" Target="slides/slide274.xml"/>
  <Relationship Id="rId277" Type="http://schemas.openxmlformats.org/officeDocument/2006/relationships/slide" Target="slides/slide275.xml"/>
  <Relationship Id="rId278" Type="http://schemas.openxmlformats.org/officeDocument/2006/relationships/slide" Target="slides/slide276.xml"/>
  <Relationship Id="rId279" Type="http://schemas.openxmlformats.org/officeDocument/2006/relationships/slide" Target="slides/slide277.xml"/>
  <Relationship Id="rId280" Type="http://schemas.openxmlformats.org/officeDocument/2006/relationships/slide" Target="slides/slide278.xml"/>
  <Relationship Id="rId281" Type="http://schemas.openxmlformats.org/officeDocument/2006/relationships/slide" Target="slides/slide279.xml"/>
  <Relationship Id="rId282" Type="http://schemas.openxmlformats.org/officeDocument/2006/relationships/slide" Target="slides/slide280.xml"/>
  <Relationship Id="rId283" Type="http://schemas.openxmlformats.org/officeDocument/2006/relationships/slide" Target="slides/slide281.xml"/>
  <Relationship Id="rId284" Type="http://schemas.openxmlformats.org/officeDocument/2006/relationships/presProps" Target="presProps.xml"/>
  <Relationship Id="rId285" Type="http://schemas.openxmlformats.org/officeDocument/2006/relationships/viewProps" Target="viewProps.xml"/>
  <Relationship Id="rId286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653714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e1aebb723a094e73feae723ca581a7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6893ac544a380a405df563052976f6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d2bc790763d36aa4d99ea1beeb4328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e315ff9832ba68379839bb709292fc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47e5ea7a89f323cbcf9e995fee27ded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8c1d26aa2c0e38d4f9e8557e17d87bc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563890e3ea97ef2f8c819c28b1ed275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c0e4189438cf3d70481231dd45524ac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7aec10926a4b1d2b3d93756fd84fe2c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90190e56283eb987b3667ec543af95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0423f9ef148d920d261a42ce3e4524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c0bf762e4ea070a3294ccfd5fc63a7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b70265b12cd0bb312a7dbee1dea5880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2116c9ad6735057c828ef03d2e5db8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aef77356ef3e4bd932ad7fb2ef07b4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d116f5c972d28e81d0a66c79e0dee28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4e74b52acd83b26081090469e1a7e9a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dc33bc6d8c424127ee0b41cbbb4097f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c87038223e6132350e1dcb418c9c891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2d43a395f01b62a9d111f668fee60ab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73622d7fd817dc0ea373253f2bb06f7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2cc7959dcaa477be1d0cab209bb088a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b033a3449fb0d8798a9e23a944c892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ebf30992b1fe3a02ad9b285807fde0c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f444e1813af811b13c825d372fc8d8e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d6d4191d64b52aa178ee35afda626f7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e9548d92574fddd33c564bac959dc7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64828c73a0a98646cedb65f8645a026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749b4b1c4fe241d0f656fbe305ce7d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139cb4a0f7e9deebaba0f28ba45b45a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e0ac0637491efcf802709fa7149d5a5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9c9ba72e9573d5c76cfb2011a6172ce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04f3e6d9e6d8e7c80a1843b1e8bbd27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39e7b4ba5608e0754156b24f823795b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676725d3845efab01049b308d4a4ed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8a56f7935d4fce00746d5566e95a253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8cc4a7461cb15ec455542c272781937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b7e67c95acc24bfc1b085aca47fac94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2b09f745be0ccc12ea4c7f01b4df56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9996e6d671171b8fb931289a7682e9f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dae8954d23333fb344ff2312d24b1ad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69dd75e49e360ce272663410ddab7db136.jp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ad2787eafe7f2a302fa65b7fe47a0e9137.jp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d00e7a573e12aaf7ec2a4ce87898c3138.jp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4c2aac33f8493a8bbcda0e47f273d0913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f05db866bfb56b2034bca54430f8e1514.jp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dbdb02999ab2ba6f8ac6cdaf11adf3140.jp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95317e6502745cb6ac0e87e2fccfe1141.jp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a21195a630ec98316048f9b20ff715142.jp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34c3f12ccc97506a85334bf3194e76143.jp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dffe8bf55d0685aec3632689d32bd4a144.jp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72c4f5f53379d34137dccfce1bdf3c8145.jp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ac41b8531285d77dc73ca43deabf63146.jp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8f8c58c642c7f9e2a93006a583cab0147.jp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1240c70e2addd1f64436a597a6e856d148.jp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d56fc9dc47205a2b4fa4b1628ae05b314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8873259f19fbf594d41378897fe178e15.jp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12b45c9bda3623c1b1f5354ed3fc77c150.jp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cc1ff34f8ecca5f092bc8d8a37fc799151.jp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891c64881a4b3dafb65d9ddf704ca0152.jp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fd69352c34a25f83aac30df4248341153.jp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30c5a999c04babae4c7ea238f3f3d24154.jp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c5e9002fa9d6fe7b642674e885f904155.jp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83e3bfb32fdf6a94688c899a0e0d34e156.jp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4aec37567aeebea6cb7e3c3e4ef9059157.jp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ba5101cebd19c4f6c8e99b7749d6fa4158.jp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329207533b7076a2d9151d0f3bedf1159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aa23a0fa03170799431fe59b864a1de16.jp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bf27803684a16d99d4b754f9141c3f3160.jp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4cf17c812f5606f8540aa7baf7c2ff161.jp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b562c7474e5a4e392583184edadadf1162.jp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015c3d160e30265011a9331c04ad137163.jp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fd9a78b5535ec27abeeed8e7eaab8c9164.jp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1d59523ba2525977f767b0591c98cd165.jp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2ce6db8c8645a3ee8110c667caa086166.jp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34893cb8081f36c32dc84c476c95176167.jp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1a430e0dcc3deba4f8922ec46d9813168.jp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05fee615478dc593662faff97c34af4169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a729605458ec90ee086b09f2b4498e117.jp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b0520816c82d63c7e1aa5a69e6b9c1170.jp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38c07d60a1abd0a07b1b01f159753b171.jp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8888a15faf71be700c3d5d2dedec99172.jp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c420961c2ec9523efd493430d8e6c01173.jp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215c81df9ee92140fe597bdd8ad2fd174.jp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3c7002df71981448b22ac1e83fd62d175.jp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7229e0ee0cddd965601eb5830d7c7d9176.jp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e5ff996803065af6d3fd5216dd3861177.jp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40ca5234b19638784b86e3ea292e4b1178.jp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3e7ecad0b59d1737c67c2b509fb1051179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779325658c2d39598dc65c14a5b01718.jp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d2fe9ac4607eb68e7e076f3ed68fe7d180.jp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8ed32043b2be1c123e8d75da02f28f4181.jp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8e930ec06d4cc5ce5ae0a239261728182.jp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8d2916b155ce9aedabc2004143f850d183.jp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a6c2ae2dd2b9397662940620b398b5184.jp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972d7c8f07eabba48f02117367f8f4185.jp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48b1d3d74f876462237b3a567b94ce186.jp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3fb960a3f070a89f43163ef766d2f93187.jp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829578523fb32a5f8558cf6b81f87f188.jp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0805e64d26dc5f83aa0df828a646490189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afe85e7571377280e1c8c3ae38202619.jp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ac8140c929e6033ce631a734cf35a7e190.jp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0402511164a9e66ddc9dacabe01916191.jp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23aa80d36e7bea04247b1630bcccbbb192.jp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ddbe550566336505dd0b969697409f8193.jp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f9de57bd7730ebf7c759f7d543c98a0194.jpg"/>
</Relationships>

</file>

<file path=ppt/slides/_rels/slide1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a0556a321e2b65f10723bc2eb31490195.jpg"/>
</Relationships>

</file>

<file path=ppt/slides/_rels/slide1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d1b5cc8c7dca764168e2fde169a3d7196.jpg"/>
</Relationships>

</file>

<file path=ppt/slides/_rels/slide1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974975510a63938ef6edc9859bfe82197.jpg"/>
</Relationships>

</file>

<file path=ppt/slides/_rels/slide1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0dbfe6f97a9f7a33d2a9d99a8c1d46a198.jpg"/>
</Relationships>

</file>

<file path=ppt/slides/_rels/slide1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075503cc900afe253d0c248fd8d9bbb19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9bec00fe5b39861946d7d4174b3b0d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35185f769cddbba1bba44eb167b118020.jpg"/>
</Relationships>

</file>

<file path=ppt/slides/_rels/slide2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a79eb076fd331e201f1d2eee124dd7200.jpg"/>
</Relationships>

</file>

<file path=ppt/slides/_rels/slide2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5e616b6ab28aedcb58cf34a107db4a201.jpg"/>
</Relationships>

</file>

<file path=ppt/slides/_rels/slide2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83d39c08a6cac0b00221796465940c0202.jpg"/>
</Relationships>

</file>

<file path=ppt/slides/_rels/slide2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33627f2014603f2cb7d6efd893f1a2203.jpg"/>
</Relationships>

</file>

<file path=ppt/slides/_rels/slide2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fd1efe16d5bb6a250827f160db6d6d5204.jpg"/>
</Relationships>

</file>

<file path=ppt/slides/_rels/slide2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76e5408c7e5dad0054a240075cf0e15205.jpg"/>
</Relationships>

</file>

<file path=ppt/slides/_rels/slide2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02000b101572f900221866363cadff206.jpg"/>
</Relationships>

</file>

<file path=ppt/slides/_rels/slide2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9dc19ddc8302cbfcb6fd7c70c3e024207.jpg"/>
</Relationships>

</file>

<file path=ppt/slides/_rels/slide2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6ea03f0abbc933a871e302412dc6d3208.jpg"/>
</Relationships>

</file>

<file path=ppt/slides/_rels/slide2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5612846c15de8529c4ee8bb1f2b3b21209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d121016fd95b9373a6f5e112d384ec21.jpg"/>
</Relationships>

</file>

<file path=ppt/slides/_rels/slide2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abe3482dd0778cf5309aa2408d685ab210.jpg"/>
</Relationships>

</file>

<file path=ppt/slides/_rels/slide2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270f27d64acd935e6d7cee1a28ef021211.jpg"/>
</Relationships>

</file>

<file path=ppt/slides/_rels/slide2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7d5ab9920e9105d00f839224b279251212.jpg"/>
</Relationships>

</file>

<file path=ppt/slides/_rels/slide2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a7a7cf4f9bb7c6afdb466aead66ede213.jpg"/>
</Relationships>

</file>

<file path=ppt/slides/_rels/slide2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ee58083ca5a6315394a6f421f73eb6f214.jpg"/>
</Relationships>

</file>

<file path=ppt/slides/_rels/slide2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d30b12305d494ddf792466de32aa268215.jpg"/>
</Relationships>

</file>

<file path=ppt/slides/_rels/slide2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7a6e1e17d2bc2d158b69bf40b75670216.jpg"/>
</Relationships>

</file>

<file path=ppt/slides/_rels/slide2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65ccfe96d145da19e5d5f3e7e637cb2217.jpg"/>
</Relationships>

</file>

<file path=ppt/slides/_rels/slide2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b5fb95d0ac04ecb478beed49fed4f12218.jpg"/>
</Relationships>

</file>

<file path=ppt/slides/_rels/slide2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8a3f1ec7d88240d788def5845852f8219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af8329707bcc260eecc61f08a0464b22.jpg"/>
</Relationships>

</file>

<file path=ppt/slides/_rels/slide2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c7f25b7bfe4c3b643cf0885f88b3ed220.jpg"/>
</Relationships>

</file>

<file path=ppt/slides/_rels/slide2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95a26e852e79c33b7a557fa38e74c56221.jpg"/>
</Relationships>

</file>

<file path=ppt/slides/_rels/slide2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581e579557c0595610fac68d6cbb4222.jpg"/>
</Relationships>

</file>

<file path=ppt/slides/_rels/slide2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bba2c21520bc21359733d6c170c6d4b223.jpg"/>
</Relationships>

</file>

<file path=ppt/slides/_rels/slide2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dddd99b9a07483b55d646922f878a5224.jpg"/>
</Relationships>

</file>

<file path=ppt/slides/_rels/slide2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bdae1a69ace6ae154008cb1812096e225.jpg"/>
</Relationships>

</file>

<file path=ppt/slides/_rels/slide2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4ae90a97a7ffab7db39f5200e532e73226.jpg"/>
</Relationships>

</file>

<file path=ppt/slides/_rels/slide2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12904a8d00c10a303ce2e5d3aeecf5227.jpg"/>
</Relationships>

</file>

<file path=ppt/slides/_rels/slide2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6fd7f921800d36e97fddb20ef0cf848228.jpg"/>
</Relationships>

</file>

<file path=ppt/slides/_rels/slide2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81e6de33a2df3c71eefdd740815d85229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34108aaace27979c9fae1be6c3261d23.jpg"/>
</Relationships>

</file>

<file path=ppt/slides/_rels/slide2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a56af7ecb0aed05921e89a4972568d230.jpg"/>
</Relationships>

</file>

<file path=ppt/slides/_rels/slide2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3779f7f1a4dc990878dd474870649ac231.jpg"/>
</Relationships>

</file>

<file path=ppt/slides/_rels/slide2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54e486120df6f0ef87a7490a56b9042232.jpg"/>
</Relationships>

</file>

<file path=ppt/slides/_rels/slide2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3dd5c1cddf692101d41b058ca3ae9c8233.jpg"/>
</Relationships>

</file>

<file path=ppt/slides/_rels/slide2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155038c49b318d4bfbe79b01c9d9e4234.jpg"/>
</Relationships>

</file>

<file path=ppt/slides/_rels/slide2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05a377516130ccf2b2fea59c121a51235.jpg"/>
</Relationships>

</file>

<file path=ppt/slides/_rels/slide2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0660277b1ead5b8f5474c045043dcd236.jpg"/>
</Relationships>

</file>

<file path=ppt/slides/_rels/slide2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c6e7c70cddaf3f3ec5824c6d531566e237.jpg"/>
</Relationships>

</file>

<file path=ppt/slides/_rels/slide2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699c22e7efda1689a11b591d427e98238.jpg"/>
</Relationships>

</file>

<file path=ppt/slides/_rels/slide2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a2a2728f5ce066164dde695e862806239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8bc7efa97478fb2cfe7dba341b5472224.jpg"/>
</Relationships>

</file>

<file path=ppt/slides/_rels/slide2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4195a370763506619136cea427a78f240.jpg"/>
</Relationships>

</file>

<file path=ppt/slides/_rels/slide2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0e0a38a9681dda8170d8855bc50744e241.jpg"/>
</Relationships>

</file>

<file path=ppt/slides/_rels/slide2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12f20075dc5e9b9060b6a78b9207e60242.jpg"/>
</Relationships>

</file>

<file path=ppt/slides/_rels/slide2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92cf45b3fc2bfeba115f8864dc4b2a3243.jpg"/>
</Relationships>

</file>

<file path=ppt/slides/_rels/slide2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d70afdc930bf0f00543bac3a83c035244.jpg"/>
</Relationships>

</file>

<file path=ppt/slides/_rels/slide2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348157cf6042c6ede56578599baa2e245.jpg"/>
</Relationships>

</file>

<file path=ppt/slides/_rels/slide2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42bfdffc42dcfc871d3c856ba395629246.jpg"/>
</Relationships>

</file>

<file path=ppt/slides/_rels/slide2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ce524eba916ff596db285e2c6c41b7247.jpg"/>
</Relationships>

</file>

<file path=ppt/slides/_rels/slide2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c4b7741ee3f7e2ce4376c9300653df248.jpg"/>
</Relationships>

</file>

<file path=ppt/slides/_rels/slide2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388eb118dea67a9cd24f582cb66bebf249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0193a8c03dad98eae7a0c6c66a82ef25.jpg"/>
</Relationships>

</file>

<file path=ppt/slides/_rels/slide2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42398dfe5457097020226dc2ba259f250.jpg"/>
</Relationships>

</file>

<file path=ppt/slides/_rels/slide2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8362974b41cd60ae2ce34327c41ad1d251.jpg"/>
</Relationships>

</file>

<file path=ppt/slides/_rels/slide2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bb6a812136faf66c8ba5eb05c4576f252.jpg"/>
</Relationships>

</file>

<file path=ppt/slides/_rels/slide2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e95b98f17d37a3941d45ec6b21102e253.jpg"/>
</Relationships>

</file>

<file path=ppt/slides/_rels/slide2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21f7554f3ba551acdae412fceeb133254.jpg"/>
</Relationships>

</file>

<file path=ppt/slides/_rels/slide2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e66499cca618da099bed1b2179ea6b255.jpg"/>
</Relationships>

</file>

<file path=ppt/slides/_rels/slide2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1388677835cea325f69cffa30715ef3256.jpg"/>
</Relationships>

</file>

<file path=ppt/slides/_rels/slide2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7cc5f5fdd829efca00051cf6ea6abb257.jpg"/>
</Relationships>

</file>

<file path=ppt/slides/_rels/slide2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588591c83ecc86b5c98993f7c8ba77258.jpg"/>
</Relationships>

</file>

<file path=ppt/slides/_rels/slide2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24ffba4e063742b0baac60ca5b062e4259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3fc5775e25dcfc81385ef9bcc938c1f26.jpg"/>
</Relationships>

</file>

<file path=ppt/slides/_rels/slide2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0ce89c504529c7bef9cdb943a41959c260.jpg"/>
</Relationships>

</file>

<file path=ppt/slides/_rels/slide2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dd2c8dcd3c44c6a705de77a820525a3261.jpg"/>
</Relationships>

</file>

<file path=ppt/slides/_rels/slide2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60645c2788d178a95351d392e6b6c7262.jpg"/>
</Relationships>

</file>

<file path=ppt/slides/_rels/slide2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e9b4df8fc9754f21327fbd79b06af4a263.jpg"/>
</Relationships>

</file>

<file path=ppt/slides/_rels/slide2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1b73385ee70a961d16c37892b93565b264.jpg"/>
</Relationships>

</file>

<file path=ppt/slides/_rels/slide2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3ec44a6ffb8e5fd808631e686d0e6fe265.jpg"/>
</Relationships>

</file>

<file path=ppt/slides/_rels/slide2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009c0debe63f53fb4cce9346f0bf2e266.jpg"/>
</Relationships>

</file>

<file path=ppt/slides/_rels/slide2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fa6dfdef69a75fa5e401fb85ff5545b267.jpg"/>
</Relationships>

</file>

<file path=ppt/slides/_rels/slide2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6b88788f0197a6f89b4c0474f77f65f268.jpg"/>
</Relationships>

</file>

<file path=ppt/slides/_rels/slide2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319c8c653a6e09432a29ba32c7bac4269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e862321fcec32c766d097ddd09d582c27.jpg"/>
</Relationships>

</file>

<file path=ppt/slides/_rels/slide2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419b4291f55a48bae11c91ff620467a270.jpg"/>
</Relationships>

</file>

<file path=ppt/slides/_rels/slide2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043bb8ff4aa00ddbf7e862b3a41c17e271.jpg"/>
</Relationships>

</file>

<file path=ppt/slides/_rels/slide2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34dd1b74b02fe2d2b026836ea8262e272.jpg"/>
</Relationships>

</file>

<file path=ppt/slides/_rels/slide2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2bd4822ca7e62b431a58bb8b192c007273.jpg"/>
</Relationships>

</file>

<file path=ppt/slides/_rels/slide2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37160073d5a7e34dd758b3b219c1cb9274.jpg"/>
</Relationships>

</file>

<file path=ppt/slides/_rels/slide2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bb8f7ac9c2ca336c94114a22f0521b275.jpg"/>
</Relationships>

</file>

<file path=ppt/slides/_rels/slide2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fbc937322d993904651bdd9de4bf29276.jpg"/>
</Relationships>

</file>

<file path=ppt/slides/_rels/slide2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efc4351aa808891f77d511c57acc95277.jpg"/>
</Relationships>

</file>

<file path=ppt/slides/_rels/slide2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eb3f3d566fc467894146e820acb909f278.jpg"/>
</Relationships>

</file>

<file path=ppt/slides/_rels/slide2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4d5e613ba8bba65c8f27458954dfc8279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a499bcc868ec2d575eda9ae1053ccf28.jpg"/>
</Relationships>

</file>

<file path=ppt/slides/_rels/slide2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6b4d9d0e95ab28d3694333523d4f3de280.jpg"/>
</Relationships>

</file>

<file path=ppt/slides/_rels/slide2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4d33c4d24810583344c60479768d32281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6f63086daf1dbc25462002d74798302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d2c9bda8b0f0b094297ae9ab11b9c4e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9dc0983f0d081b7ae97c91596ad2b15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6056f7e142a672e8f995737729621f6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65bbfb9b0e855a0fee51f92d6e8e78f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709bec07f1f58f3dfc9adfb5390069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2ba1b3c863cb5e9bf2a929d5dde19db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9a5ddd0ebf8078414c9b5ea5a948091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4423a095425bb8f3f2401c7431686e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759536d63ad5a04244a85c80831ecb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ae1e048b997261009e85c5bcb3fc7ee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fdc2c5de59cf009ec1bcefead33555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f9a65a86a36481e487af1b86cc2169b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b8ce62a52a9fd5f2950a43c869796b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4287a77ba3749196876ea383021618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644614374940bf381f00410eae1478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6a2975b01fc74e16bbcbe12c02a50a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85e0b9c594b6ac21f6aeabaa91864d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f12b0ce276caca19551095775f98519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20d02b9e829fbcd92f5b62e2b241923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7c1d521d2ca6cb76b295bcdc444ea43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44a96247c1a99c5cd4a497cb6dd7d2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5c99ad62a2d9e81271e1f1ad3b8cdb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6707e6b3376f521ea1abd02adc492e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bf15e6e7c32a30f573214e9dfe73ab3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2193e534b204ad007c6f99fa452603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b72e73f72eef6b348b6009a9c7108d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917092ea90db62ead2a8cf9a2d14ee2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0d5d6451dfe9cf3a7f2a16e1b3d44b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8247db92eaf9b1c229e108fa73f160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18526bbafb6c199bf5a1c35e32748e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72bc07054d13c3d7106f61b0cccaf4b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20519d66f02680acc2804c64f92801f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92957563e17ac1abb64f42cb5837002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ea5604b7a358bdc8b2a560f7343e54a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4e523059f5465719f014c8ca3867e83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b8ed19c58f7ab0ad65357bf4bfe81a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b56dd403ae912b25581351609c59da0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c446e98d708cc7c8517bc7b00bbb755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912e5e624a247ee09c1f09a7b5d216a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337395c6e6488869cb676014776d550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797781f792b588f1a16f0603a7f23b3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2536b8b1cbbddf16b524046a4f83f9d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35a209990347044e271a70f7e8c61d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2d18a05a6e322ef7e4f5935f610fb9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94b98542bfb2f28ece2a5a0175f2a4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31db9b31bf07447a4e817786547da0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eed58c3d829913bfd4569f875af3b36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54ee0ea032fd0f32dad6ee29b26cf12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b6ce34476a1a2de696f85b60dad299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bc23faccb0b5f00a0321c57c2cacf1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2b410aa7ae9545a1e6de57526c4322f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4e1359b74d041cb7e08f20330fe92b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5a4fc14adcf0698880611987f36530e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47716b3321303dc38bd64131142f4e6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3285ae86e6bb5c68076cc28f8e937a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d057ada74f5d4c61a5dcd489510ef2e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a53fc4d849544dd35a583a3519ce4e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ebd1259ac7c10ac757264ca9abca526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966c6b8cb5d8ddf838e866695eda54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b504ee9202a0c94351d7adb35ad652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e687bd82df3b877decf8eaff0ce797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782a6ffc109618238eaafb4b60c669c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ccec1e263edf690bca19b81d527d11c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d847e038f68af917ee9c6d1aefccc7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788db44be33ca0332a59f1333092ba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a5172eb8467daf3a35cd72491278a2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e3690e3cb2b5b31c725ebe16c7b9287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899d8d4fbe86470219de7a33e142f28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a063b7a451532ad342b737751a9c0f4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2370cb7ac1fa7eb26291661887c781a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dc64dfaad46ec903dfce1e01b89f500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c34203ae02363581b14438d18549f1f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52f9c07ae4d2855b72d9565459e2d4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569e43d2cbb5d83ba991936729dfe52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cdbdb62264247e8735a38a37186549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cbbc70800f3737a2c0424a4923e0542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221980ee70abe63ce14c78e47644c6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3">
  <a:themeElements>
    <a:clrScheme name="Theme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3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281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2022-07-11T06:27:00Z</dcterms:created>
  <dcterms:modified xsi:type="dcterms:W3CDTF">2022-07-11T06:27:00Z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